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5143500" type="screen16x9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30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963" autoAdjust="0"/>
    <p:restoredTop sz="94694" autoAdjust="0"/>
  </p:normalViewPr>
  <p:slideViewPr>
    <p:cSldViewPr>
      <p:cViewPr varScale="1">
        <p:scale>
          <a:sx n="184" d="100"/>
          <a:sy n="184" d="100"/>
        </p:scale>
        <p:origin x="376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A3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457200" y="205200"/>
            <a:ext cx="8229600" cy="82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invers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67544" y="1203598"/>
            <a:ext cx="8208912" cy="1314450"/>
          </a:xfrm>
        </p:spPr>
        <p:txBody>
          <a:bodyPr/>
          <a:lstStyle>
            <a:lvl1pPr marL="36000" indent="-180000" algn="l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36000" indent="-180000" algn="l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36000" indent="-180000" algn="l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36000" indent="-180000" algn="l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36000" indent="-180000" algn="l"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3"/>
          <a:stretch/>
        </p:blipFill>
        <p:spPr>
          <a:xfrm>
            <a:off x="0" y="4598394"/>
            <a:ext cx="2137086" cy="565644"/>
          </a:xfrm>
          <a:prstGeom prst="rect">
            <a:avLst/>
          </a:prstGeom>
        </p:spPr>
      </p:pic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DA3015"/>
                </a:solidFill>
                <a:latin typeface="PT Sans" panose="020B0503020203020204" pitchFamily="34" charset="0"/>
              </a:defRPr>
            </a:lvl1pPr>
          </a:lstStyle>
          <a:p>
            <a:r>
              <a:rPr lang="de-DE" dirty="0"/>
              <a:t>samariterbund.net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CB912E2-4447-4AEE-8DE5-0DAAFE76D8F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18260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 dirty="0"/>
              <a:t>samariterbund.net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912E2-4447-4AEE-8DE5-0DAAFE76D8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0260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samariterbund.net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912E2-4447-4AEE-8DE5-0DAAFE76D8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1224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A3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2" name="Grafik 1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3"/>
          <a:stretch/>
        </p:blipFill>
        <p:spPr>
          <a:xfrm>
            <a:off x="0" y="4598394"/>
            <a:ext cx="2137086" cy="565644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  <a:latin typeface="PT Sans" panose="020B0503020203020204" pitchFamily="34" charset="0"/>
              </a:defRPr>
            </a:lvl1pPr>
          </a:lstStyle>
          <a:p>
            <a:r>
              <a:rPr lang="de-DE" dirty="0"/>
              <a:t>samariterbund.net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CB912E2-4447-4AEE-8DE5-0DAAFE76D8FF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6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7" name="Textplatzhalt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8" name="Inhaltsplatzhalt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9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>
            <a:norm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10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3112845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samariterbund.net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912E2-4447-4AEE-8DE5-0DAAFE76D8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9208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A30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3"/>
          <a:stretch/>
        </p:blipFill>
        <p:spPr>
          <a:xfrm>
            <a:off x="0" y="4598394"/>
            <a:ext cx="2137086" cy="56564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C00000"/>
                </a:solidFill>
                <a:latin typeface="PT Sans" panose="020B0503020203020204" pitchFamily="34" charset="0"/>
              </a:defRPr>
            </a:lvl1pPr>
          </a:lstStyle>
          <a:p>
            <a:r>
              <a:rPr lang="de-DE" dirty="0"/>
              <a:t>samariterbund.net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912E2-4447-4AEE-8DE5-0DAAFE76D8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0232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216634"/>
            <a:ext cx="4038600" cy="191251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216634"/>
            <a:ext cx="4038600" cy="1912514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dirty="0"/>
              <a:t>samariterbund.net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912E2-4447-4AEE-8DE5-0DAAFE76D8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3978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samariterbund.net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912E2-4447-4AEE-8DE5-0DAAFE76D8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0063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r>
              <a:rPr lang="de-DE" dirty="0"/>
              <a:t>samariterbund.net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912E2-4447-4AEE-8DE5-0DAAFE76D8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7065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 marL="0" indent="0">
              <a:buNone/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dirty="0"/>
              <a:t>Bild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1" y="1203598"/>
            <a:ext cx="3008313" cy="3391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/>
              <a:t>samariterbund.net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B912E2-4447-4AEE-8DE5-0DAAFE76D8F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748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9" t="5928" b="7350"/>
          <a:stretch/>
        </p:blipFill>
        <p:spPr>
          <a:xfrm>
            <a:off x="0" y="4623515"/>
            <a:ext cx="2271910" cy="519985"/>
          </a:xfrm>
          <a:prstGeom prst="rect">
            <a:avLst/>
          </a:prstGeom>
        </p:spPr>
      </p:pic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2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/>
            <a:endParaRPr lang="de-AT" dirty="0">
              <a:effectLst/>
              <a:latin typeface="PT Sans" panose="020B0503020203020204" pitchFamily="34" charset="77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PT Sans" panose="020B0503020203020204" pitchFamily="34" charset="0"/>
              </a:defRPr>
            </a:lvl1pPr>
          </a:lstStyle>
          <a:p>
            <a:r>
              <a:rPr lang="de-DE" dirty="0"/>
              <a:t>samariterbund.net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bg1">
                    <a:lumMod val="65000"/>
                  </a:schemeClr>
                </a:solidFill>
                <a:latin typeface="PT Sans" panose="020B0503020203020204" pitchFamily="34" charset="0"/>
              </a:defRPr>
            </a:lvl1pPr>
          </a:lstStyle>
          <a:p>
            <a:fld id="{ECB912E2-4447-4AEE-8DE5-0DAAFE76D8FF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6968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8" r:id="rId3"/>
    <p:sldLayoutId id="2147483650" r:id="rId4"/>
    <p:sldLayoutId id="2147483659" r:id="rId5"/>
    <p:sldLayoutId id="2147483652" r:id="rId6"/>
    <p:sldLayoutId id="2147483654" r:id="rId7"/>
    <p:sldLayoutId id="2147483655" r:id="rId8"/>
    <p:sldLayoutId id="2147483656" r:id="rId9"/>
    <p:sldLayoutId id="2147483657" r:id="rId10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DA3015"/>
          </a:solidFill>
          <a:latin typeface="PT Sans" panose="020B0503020203020204" pitchFamily="34" charset="0"/>
          <a:ea typeface="+mj-ea"/>
          <a:cs typeface="+mj-cs"/>
        </a:defRPr>
      </a:lvl1pPr>
    </p:titleStyle>
    <p:bodyStyle>
      <a:lvl1pPr marL="180000" indent="-180000" algn="l" defTabSz="7200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T Sans" panose="020B0503020203020204" pitchFamily="34" charset="0"/>
          <a:ea typeface="+mn-ea"/>
          <a:cs typeface="+mn-cs"/>
        </a:defRPr>
      </a:lvl1pPr>
      <a:lvl2pPr marL="180000" indent="-180000" algn="l" defTabSz="7200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80000" indent="-180000" algn="l" defTabSz="7200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00" indent="-180000" algn="l" defTabSz="7200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0000" indent="-180000" algn="l" defTabSz="720000" rtl="0" eaLnBrk="1" latinLnBrk="0" hangingPunct="1">
        <a:spcBef>
          <a:spcPct val="20000"/>
        </a:spcBef>
        <a:buFont typeface="Arial" panose="020B0604020202020204" pitchFamily="34" charset="0"/>
        <a:buChar char="»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3296609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Bildschirmpräsentation 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PT Sans</vt:lpstr>
      <vt:lpstr>Larissa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Christoph Lipinsky</dc:creator>
  <cp:lastModifiedBy>Lipinsky Christoph</cp:lastModifiedBy>
  <cp:revision>8</cp:revision>
  <dcterms:created xsi:type="dcterms:W3CDTF">2025-05-06T09:00:17Z</dcterms:created>
  <dcterms:modified xsi:type="dcterms:W3CDTF">2025-05-07T14:33:16Z</dcterms:modified>
</cp:coreProperties>
</file>